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9" d="100"/>
          <a:sy n="109" d="100"/>
        </p:scale>
        <p:origin x="102" y="204"/>
      </p:cViewPr>
      <p:guideLst>
        <p:guide orient="horz" pos="2228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BED442-B901-4E73-BC21-69ABF7AF3AD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A965-D359-4058-A0C3-9670DAFD746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33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40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2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7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9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9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6AD89-A193-45B8-86DE-18695BAD3308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4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4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025A9-EC84-4A28-A411-B618D70676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tiff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34B4A8BC-6E46-80DF-35BF-93F54EA3E695}"/>
              </a:ext>
            </a:extLst>
          </p:cNvPr>
          <p:cNvGrpSpPr/>
          <p:nvPr/>
        </p:nvGrpSpPr>
        <p:grpSpPr>
          <a:xfrm>
            <a:off x="2710851" y="1531324"/>
            <a:ext cx="3148341" cy="4011252"/>
            <a:chOff x="588640" y="805046"/>
            <a:chExt cx="3860891" cy="5112506"/>
          </a:xfrm>
        </p:grpSpPr>
        <p:pic>
          <p:nvPicPr>
            <p:cNvPr id="133" name="图片 13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7" t="-1274" r="1450" b="-2561"/>
            <a:stretch/>
          </p:blipFill>
          <p:spPr>
            <a:xfrm>
              <a:off x="701239" y="2465917"/>
              <a:ext cx="3566014" cy="1508656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36" name="图片 135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3242" t="3164" r="12197" b="21858"/>
            <a:stretch/>
          </p:blipFill>
          <p:spPr>
            <a:xfrm>
              <a:off x="654220" y="1035182"/>
              <a:ext cx="3699719" cy="1171024"/>
            </a:xfrm>
            <a:prstGeom prst="rect">
              <a:avLst/>
            </a:prstGeom>
            <a:ln w="19050">
              <a:noFill/>
            </a:ln>
          </p:spPr>
        </p:pic>
        <p:pic>
          <p:nvPicPr>
            <p:cNvPr id="123" name="图片 122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" t="-124" r="2360" b="13587"/>
            <a:stretch/>
          </p:blipFill>
          <p:spPr>
            <a:xfrm>
              <a:off x="588640" y="3902714"/>
              <a:ext cx="3860891" cy="2014838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AE839BE-AF21-4B21-94E2-7D7D26F30FD3}"/>
                </a:ext>
              </a:extLst>
            </p:cNvPr>
            <p:cNvSpPr/>
            <p:nvPr/>
          </p:nvSpPr>
          <p:spPr>
            <a:xfrm>
              <a:off x="2128596" y="805046"/>
              <a:ext cx="780983" cy="31777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STAT1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F546D39B-798B-4D92-989E-FE067D68B112}"/>
                </a:ext>
              </a:extLst>
            </p:cNvPr>
            <p:cNvSpPr/>
            <p:nvPr/>
          </p:nvSpPr>
          <p:spPr>
            <a:xfrm>
              <a:off x="933450" y="1121666"/>
              <a:ext cx="3168085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209F6268-0566-44DE-8105-A41A0B9F8A3B}"/>
                </a:ext>
              </a:extLst>
            </p:cNvPr>
            <p:cNvSpPr/>
            <p:nvPr/>
          </p:nvSpPr>
          <p:spPr>
            <a:xfrm>
              <a:off x="1059904" y="2616868"/>
              <a:ext cx="3168085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8AF26CAD-DACB-4CAE-92BA-FC1DDC9CB300}"/>
                </a:ext>
              </a:extLst>
            </p:cNvPr>
            <p:cNvSpPr/>
            <p:nvPr/>
          </p:nvSpPr>
          <p:spPr>
            <a:xfrm>
              <a:off x="2234277" y="2345693"/>
              <a:ext cx="896399" cy="317779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en-US" altLang="zh-CN" sz="1465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pSTAT1</a:t>
              </a:r>
              <a:endParaRPr lang="zh-CN" altLang="en-US" sz="146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95CECF0C-8AD1-48A6-877B-139099881539}"/>
                </a:ext>
              </a:extLst>
            </p:cNvPr>
            <p:cNvSpPr txBox="1"/>
            <p:nvPr/>
          </p:nvSpPr>
          <p:spPr>
            <a:xfrm>
              <a:off x="1951664" y="4299429"/>
              <a:ext cx="1635967" cy="35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25" b="1" dirty="0">
                  <a:latin typeface="Arial" panose="020B0604020202020204" pitchFamily="34" charset="0"/>
                  <a:cs typeface="Arial" panose="020B0604020202020204" pitchFamily="34" charset="0"/>
                </a:rPr>
                <a:t>β-actin</a:t>
              </a:r>
              <a:endParaRPr lang="zh-CN" altLang="en-US" sz="1625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5FFBBE3E-2D56-4A3B-861C-D77E25C2BF40}"/>
                </a:ext>
              </a:extLst>
            </p:cNvPr>
            <p:cNvSpPr/>
            <p:nvPr/>
          </p:nvSpPr>
          <p:spPr>
            <a:xfrm>
              <a:off x="933449" y="4884603"/>
              <a:ext cx="3168085" cy="41791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:a16="http://schemas.microsoft.com/office/drawing/2014/main" id="{03B720E7-AA5D-FC14-B739-663D61791AB5}"/>
              </a:ext>
            </a:extLst>
          </p:cNvPr>
          <p:cNvSpPr txBox="1"/>
          <p:nvPr/>
        </p:nvSpPr>
        <p:spPr>
          <a:xfrm>
            <a:off x="1655408" y="216686"/>
            <a:ext cx="6714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4-source data 1.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STAT1 and pSTAT1 western-blot for Fig. 4F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3B49081E-D279-AF40-FFB9-EB82A25A8F96}"/>
              </a:ext>
            </a:extLst>
          </p:cNvPr>
          <p:cNvGrpSpPr/>
          <p:nvPr/>
        </p:nvGrpSpPr>
        <p:grpSpPr>
          <a:xfrm>
            <a:off x="1869789" y="529294"/>
            <a:ext cx="3922238" cy="5524947"/>
            <a:chOff x="5056568" y="2687374"/>
            <a:chExt cx="6223766" cy="3690164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0F62DF4E-7158-2783-E7A9-D7FE9CBA0ED2}"/>
                </a:ext>
              </a:extLst>
            </p:cNvPr>
            <p:cNvGrpSpPr/>
            <p:nvPr/>
          </p:nvGrpSpPr>
          <p:grpSpPr>
            <a:xfrm>
              <a:off x="5056568" y="2687374"/>
              <a:ext cx="6223766" cy="3690164"/>
              <a:chOff x="-9168956" y="2671178"/>
              <a:chExt cx="7660019" cy="4541734"/>
            </a:xfrm>
          </p:grpSpPr>
          <p:grpSp>
            <p:nvGrpSpPr>
              <p:cNvPr id="47" name="组合 46">
                <a:extLst>
                  <a:ext uri="{FF2B5EF4-FFF2-40B4-BE49-F238E27FC236}">
                    <a16:creationId xmlns:a16="http://schemas.microsoft.com/office/drawing/2014/main" id="{14F55BE2-7E6B-3035-127C-6E189BC6B0EF}"/>
                  </a:ext>
                </a:extLst>
              </p:cNvPr>
              <p:cNvGrpSpPr/>
              <p:nvPr/>
            </p:nvGrpSpPr>
            <p:grpSpPr>
              <a:xfrm>
                <a:off x="-9168956" y="2671178"/>
                <a:ext cx="7561002" cy="4541734"/>
                <a:chOff x="5562759" y="6840005"/>
                <a:chExt cx="7561002" cy="4541734"/>
              </a:xfrm>
            </p:grpSpPr>
            <p:grpSp>
              <p:nvGrpSpPr>
                <p:cNvPr id="49" name="组合 48">
                  <a:extLst>
                    <a:ext uri="{FF2B5EF4-FFF2-40B4-BE49-F238E27FC236}">
                      <a16:creationId xmlns:a16="http://schemas.microsoft.com/office/drawing/2014/main" id="{830CE505-0BAE-4122-C69B-EDDAEA5A4B52}"/>
                    </a:ext>
                  </a:extLst>
                </p:cNvPr>
                <p:cNvGrpSpPr/>
                <p:nvPr/>
              </p:nvGrpSpPr>
              <p:grpSpPr>
                <a:xfrm>
                  <a:off x="5562759" y="6840005"/>
                  <a:ext cx="7561002" cy="4541734"/>
                  <a:chOff x="5562759" y="6840005"/>
                  <a:chExt cx="7561002" cy="4541734"/>
                </a:xfrm>
              </p:grpSpPr>
              <p:grpSp>
                <p:nvGrpSpPr>
                  <p:cNvPr id="51" name="组合 50">
                    <a:extLst>
                      <a:ext uri="{FF2B5EF4-FFF2-40B4-BE49-F238E27FC236}">
                        <a16:creationId xmlns:a16="http://schemas.microsoft.com/office/drawing/2014/main" id="{ED9F795A-5C43-44EA-B530-7A6B8F316443}"/>
                      </a:ext>
                    </a:extLst>
                  </p:cNvPr>
                  <p:cNvGrpSpPr/>
                  <p:nvPr/>
                </p:nvGrpSpPr>
                <p:grpSpPr>
                  <a:xfrm>
                    <a:off x="5562759" y="6840005"/>
                    <a:ext cx="7561002" cy="4516351"/>
                    <a:chOff x="4907659" y="11172104"/>
                    <a:chExt cx="7561002" cy="4516351"/>
                  </a:xfrm>
                </p:grpSpPr>
                <p:sp>
                  <p:nvSpPr>
                    <p:cNvPr id="65" name="文本框 64">
                      <a:extLst>
                        <a:ext uri="{FF2B5EF4-FFF2-40B4-BE49-F238E27FC236}">
                          <a16:creationId xmlns:a16="http://schemas.microsoft.com/office/drawing/2014/main" id="{39B39C50-E596-FD73-1FB1-5F961ECC3092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68153" y="15246302"/>
                      <a:ext cx="2957576" cy="1595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0   1  6  24  48 </a:t>
                      </a:r>
                      <a:endParaRPr lang="zh-CN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66" name="组合 65">
                      <a:extLst>
                        <a:ext uri="{FF2B5EF4-FFF2-40B4-BE49-F238E27FC236}">
                          <a16:creationId xmlns:a16="http://schemas.microsoft.com/office/drawing/2014/main" id="{C90ACE26-9D76-4C9F-3773-067B124DE8E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907659" y="11172104"/>
                      <a:ext cx="7561002" cy="4516351"/>
                      <a:chOff x="4655923" y="13473181"/>
                      <a:chExt cx="7561002" cy="4516351"/>
                    </a:xfrm>
                  </p:grpSpPr>
                  <p:sp>
                    <p:nvSpPr>
                      <p:cNvPr id="72" name="文本框 71">
                        <a:extLst>
                          <a:ext uri="{FF2B5EF4-FFF2-40B4-BE49-F238E27FC236}">
                            <a16:creationId xmlns:a16="http://schemas.microsoft.com/office/drawing/2014/main" id="{5836AB27-D41F-A747-7775-3D1213A35B2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4655923" y="17718246"/>
                        <a:ext cx="2340703" cy="271286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zh-CN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IFNα</a:t>
                        </a:r>
                      </a:p>
                      <a:p>
                        <a:pPr algn="ctr"/>
                        <a:r>
                          <a:rPr lang="en-US" altLang="zh-CN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(25ng/ml)</a:t>
                        </a:r>
                        <a:endParaRPr lang="zh-CN" alt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grpSp>
                    <p:nvGrpSpPr>
                      <p:cNvPr id="73" name="组合 72">
                        <a:extLst>
                          <a:ext uri="{FF2B5EF4-FFF2-40B4-BE49-F238E27FC236}">
                            <a16:creationId xmlns:a16="http://schemas.microsoft.com/office/drawing/2014/main" id="{69873FE3-F15D-B4D1-8F76-532E8BD847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360679" y="13473181"/>
                        <a:ext cx="4856246" cy="525771"/>
                        <a:chOff x="7360679" y="13473181"/>
                        <a:chExt cx="4856246" cy="525771"/>
                      </a:xfrm>
                    </p:grpSpPr>
                    <p:sp>
                      <p:nvSpPr>
                        <p:cNvPr id="74" name="文本框 73">
                          <a:extLst>
                            <a:ext uri="{FF2B5EF4-FFF2-40B4-BE49-F238E27FC236}">
                              <a16:creationId xmlns:a16="http://schemas.microsoft.com/office/drawing/2014/main" id="{176F185E-5EEA-6583-8EF6-F70B57EEBE4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541766" y="13822910"/>
                          <a:ext cx="2754932" cy="15958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400" b="1" dirty="0" err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sgControl</a:t>
                          </a:r>
                          <a:endParaRPr lang="zh-CN" altLang="en-US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75" name="文本框 74">
                          <a:extLst>
                            <a:ext uri="{FF2B5EF4-FFF2-40B4-BE49-F238E27FC236}">
                              <a16:creationId xmlns:a16="http://schemas.microsoft.com/office/drawing/2014/main" id="{2486669C-FCFF-33AC-0982-2E97C62A2921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10495740" y="13839372"/>
                          <a:ext cx="1721185" cy="159580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400" b="1" dirty="0" err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sgVPS</a:t>
                          </a:r>
                          <a:endParaRPr lang="zh-CN" altLang="en-US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  <p:cxnSp>
                      <p:nvCxnSpPr>
                        <p:cNvPr id="76" name="直接连接符 75">
                          <a:extLst>
                            <a:ext uri="{FF2B5EF4-FFF2-40B4-BE49-F238E27FC236}">
                              <a16:creationId xmlns:a16="http://schemas.microsoft.com/office/drawing/2014/main" id="{3E1AD117-2E15-3E6D-B2EC-2DB8CCBB3029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7360679" y="13750448"/>
                          <a:ext cx="4430770" cy="11598"/>
                        </a:xfrm>
                        <a:prstGeom prst="line">
                          <a:avLst/>
                        </a:prstGeom>
                        <a:ln w="19050"/>
                      </p:spPr>
                      <p:style>
                        <a:lnRef idx="1">
                          <a:schemeClr val="dk1"/>
                        </a:lnRef>
                        <a:fillRef idx="0">
                          <a:schemeClr val="dk1"/>
                        </a:fillRef>
                        <a:effectRef idx="0">
                          <a:schemeClr val="dk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77" name="文本框 76">
                          <a:extLst>
                            <a:ext uri="{FF2B5EF4-FFF2-40B4-BE49-F238E27FC236}">
                              <a16:creationId xmlns:a16="http://schemas.microsoft.com/office/drawing/2014/main" id="{0C90FB13-7AB1-9C16-C65F-221013320EAD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8745055" y="13473181"/>
                          <a:ext cx="2057243" cy="15958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en-US" altLang="zh-CN" sz="1400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HCT116</a:t>
                          </a:r>
                          <a:endParaRPr lang="zh-CN" altLang="en-US" sz="1400" b="1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53" name="组合 52">
                    <a:extLst>
                      <a:ext uri="{FF2B5EF4-FFF2-40B4-BE49-F238E27FC236}">
                        <a16:creationId xmlns:a16="http://schemas.microsoft.com/office/drawing/2014/main" id="{6F333F80-0638-5932-2F6F-A24CED16AB37}"/>
                      </a:ext>
                    </a:extLst>
                  </p:cNvPr>
                  <p:cNvGrpSpPr/>
                  <p:nvPr/>
                </p:nvGrpSpPr>
                <p:grpSpPr>
                  <a:xfrm>
                    <a:off x="7803034" y="11096109"/>
                    <a:ext cx="5119983" cy="285630"/>
                    <a:chOff x="8043710" y="10927877"/>
                    <a:chExt cx="5119982" cy="285630"/>
                  </a:xfrm>
                </p:grpSpPr>
                <p:sp>
                  <p:nvSpPr>
                    <p:cNvPr id="64" name="文本框 63">
                      <a:extLst>
                        <a:ext uri="{FF2B5EF4-FFF2-40B4-BE49-F238E27FC236}">
                          <a16:creationId xmlns:a16="http://schemas.microsoft.com/office/drawing/2014/main" id="{F52B490F-F47A-8D98-EDCE-351E04E3FF0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875247" y="10935202"/>
                      <a:ext cx="2288445" cy="27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+  +  + </a:t>
                      </a:r>
                      <a:endParaRPr lang="zh-CN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6" name="文本框 55">
                      <a:extLst>
                        <a:ext uri="{FF2B5EF4-FFF2-40B4-BE49-F238E27FC236}">
                          <a16:creationId xmlns:a16="http://schemas.microsoft.com/office/drawing/2014/main" id="{3C2B11CD-467A-0C92-7F5F-431B7ABCD2F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043710" y="10949705"/>
                      <a:ext cx="338458" cy="15958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zh-CN" alt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7" name="文本框 56">
                      <a:extLst>
                        <a:ext uri="{FF2B5EF4-FFF2-40B4-BE49-F238E27FC236}">
                          <a16:creationId xmlns:a16="http://schemas.microsoft.com/office/drawing/2014/main" id="{9AF7599F-F898-1BD0-98F4-BE8F1EE5223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578475" y="10927877"/>
                      <a:ext cx="2058742" cy="27830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zh-CN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+  +  + </a:t>
                      </a:r>
                      <a:endParaRPr lang="zh-CN" alt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50" name="文本框 49">
                  <a:extLst>
                    <a:ext uri="{FF2B5EF4-FFF2-40B4-BE49-F238E27FC236}">
                      <a16:creationId xmlns:a16="http://schemas.microsoft.com/office/drawing/2014/main" id="{5AF3434F-D9CA-3FDC-3DAA-9A1DAEEECFDC}"/>
                    </a:ext>
                  </a:extLst>
                </p:cNvPr>
                <p:cNvSpPr txBox="1"/>
                <p:nvPr/>
              </p:nvSpPr>
              <p:spPr>
                <a:xfrm>
                  <a:off x="6009314" y="10869479"/>
                  <a:ext cx="1447593" cy="1595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Hours</a:t>
                  </a:r>
                  <a:endParaRPr lang="zh-CN" altLang="en-US" sz="14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A866E1CA-A2E5-9D9A-D5E9-6A5A50E3157E}"/>
                  </a:ext>
                </a:extLst>
              </p:cNvPr>
              <p:cNvSpPr txBox="1"/>
              <p:nvPr/>
            </p:nvSpPr>
            <p:spPr>
              <a:xfrm>
                <a:off x="-4466515" y="6737103"/>
                <a:ext cx="2957578" cy="1595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0  1  6  24 48 </a:t>
                </a:r>
                <a:endParaRPr lang="zh-CN" alt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等腰三角形 26">
              <a:extLst>
                <a:ext uri="{FF2B5EF4-FFF2-40B4-BE49-F238E27FC236}">
                  <a16:creationId xmlns:a16="http://schemas.microsoft.com/office/drawing/2014/main" id="{4E2D68DE-FAE5-FDDD-85C8-D8816F115284}"/>
                </a:ext>
              </a:extLst>
            </p:cNvPr>
            <p:cNvSpPr/>
            <p:nvPr/>
          </p:nvSpPr>
          <p:spPr>
            <a:xfrm>
              <a:off x="7263820" y="3185973"/>
              <a:ext cx="1767671" cy="129124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28" name="等腰三角形 27">
              <a:extLst>
                <a:ext uri="{FF2B5EF4-FFF2-40B4-BE49-F238E27FC236}">
                  <a16:creationId xmlns:a16="http://schemas.microsoft.com/office/drawing/2014/main" id="{475DCBC8-854D-6893-1188-1D1E70ED5B1D}"/>
                </a:ext>
              </a:extLst>
            </p:cNvPr>
            <p:cNvSpPr/>
            <p:nvPr/>
          </p:nvSpPr>
          <p:spPr>
            <a:xfrm>
              <a:off x="9193122" y="3185973"/>
              <a:ext cx="1767671" cy="129124"/>
            </a:xfrm>
            <a:prstGeom prst="triangle">
              <a:avLst>
                <a:gd name="adj" fmla="val 100000"/>
              </a:avLst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</p:grpSp>
      <p:sp>
        <p:nvSpPr>
          <p:cNvPr id="63" name="文本框 62">
            <a:extLst>
              <a:ext uri="{FF2B5EF4-FFF2-40B4-BE49-F238E27FC236}">
                <a16:creationId xmlns:a16="http://schemas.microsoft.com/office/drawing/2014/main" id="{4E3E8037-96C0-1B57-DC4D-9AA4F9C35F56}"/>
              </a:ext>
            </a:extLst>
          </p:cNvPr>
          <p:cNvSpPr txBox="1"/>
          <p:nvPr/>
        </p:nvSpPr>
        <p:spPr>
          <a:xfrm>
            <a:off x="4294563" y="5714227"/>
            <a:ext cx="173304" cy="194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1656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lang="en-US" altLang="zh-CN" sz="2275" b="1" dirty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776</TotalTime>
  <Words>46</Words>
  <Application>Microsoft Office PowerPoint</Application>
  <PresentationFormat>A4 纸张(210x297 毫米)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 Lei</dc:creator>
  <cp:lastModifiedBy>Yang Lei</cp:lastModifiedBy>
  <cp:revision>151</cp:revision>
  <dcterms:created xsi:type="dcterms:W3CDTF">2021-04-08T00:42:00Z</dcterms:created>
  <dcterms:modified xsi:type="dcterms:W3CDTF">2022-07-28T08:22:22Z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74CA4A1510774AE5A685A4F40CC13DE3</vt:lpwstr>
  </property>
  <property fmtid="{D5CDD505-2E9C-101B-9397-08002B2CF9AE}" pid="3" name="KSOProductBuildVer">
    <vt:lpwstr>2052-11.1.0.10700</vt:lpwstr>
  </property>
</Properties>
</file>